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9" r:id="rId3"/>
    <p:sldId id="263" r:id="rId4"/>
    <p:sldId id="274" r:id="rId5"/>
    <p:sldId id="266" r:id="rId6"/>
    <p:sldId id="275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7EF"/>
    <a:srgbClr val="E6DC04"/>
    <a:srgbClr val="FFF200"/>
    <a:srgbClr val="007F32"/>
    <a:srgbClr val="000066"/>
    <a:srgbClr val="800080"/>
    <a:srgbClr val="008000"/>
    <a:srgbClr val="0098C8"/>
    <a:srgbClr val="E6DB00"/>
    <a:srgbClr val="0068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14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147C3-6C10-4AA6-B975-79ADFFD74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88DA19-50B0-40FA-A218-A746FEF80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6F7A0E-69BD-486A-B1BD-ACB6D9A2D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2D2D26-6AED-43EC-842A-F364D51D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B9BE52-39BD-4D93-B939-914055EBC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735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D75E84-9F7E-4261-A239-A5369EE88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95455E6-6434-4423-9CD4-724C6C427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F873C-E15F-4DBA-A0BC-B0DBE9F87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37BB62-6371-466B-B6FB-CF028181C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910C96-1BA6-41DE-8890-C3A6267C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270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AEB369-DEEA-42F2-B897-DD852EA65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12F8414-498D-49B0-82F2-F75DBF79D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9C7C6-5115-489E-8EAE-C533F06B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B8649E-6992-457E-875B-346BFAE0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16A741-04C2-4A7D-A509-054129C5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82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35870-35CC-4519-A3BF-4EE936350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391725-8BD9-4194-9634-049A5261F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32D92F-51BD-4998-9F0F-D97BCD25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FA4D57-49C0-4633-BA83-7E00825C4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87A9F3-75F2-4C50-9AD5-82FB56FA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425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0A604-3F9A-4390-865B-3A4269A9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B190E2-34F7-445C-B61A-1659FE2F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BCA220-633E-4342-9049-01D5E4C35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BFAD9C-9496-4DA0-83CA-0988F46C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DC40D1-8D83-4ED7-A451-7906DE019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0946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D5FDC-57DD-4834-8BE4-7695E21AF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EB7B92-F836-4453-9A6B-A0D4127ED2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F6FB7D-B1AA-40A0-9162-F77A843F3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A0099B-A18E-48D7-BF80-662BA478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13B578-AFBB-4D2B-9393-0B0BC9151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674639-1470-42C5-A1C2-C9DA8E4B2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52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050C60-5C31-45EE-847A-F3D0E496F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9BA7CF-2EE0-4641-8B62-60F412EBE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8104BA-B673-43EF-BAC5-C21D9CBCD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BC0A62-C439-4735-9294-D447FCE06A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B183224-97E3-450E-BEC7-6CB402B04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FCCD5F-84F6-4A0D-AF05-18EBF3976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45B7F8-9E7D-44CB-B561-5058C6574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248709C-F5FB-4457-A411-0B377271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74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85A1AC-8AE5-48BA-89FF-D330E7258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E9244D5-EC90-4EDD-AAFC-497598AF8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DA1BF3-BF1D-4973-86E2-5A6B6163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CEFEF02-9DFE-4037-90F0-B7BCA8533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27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050FBEF-2653-4250-96F3-6A07C950B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3CD9EC5-7363-4E1B-992E-1692DA96D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A621CD-D179-4A56-BC9C-837782DA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594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ECFC46-4B45-4A0D-B7AE-CDEAE16E9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A0EDDC-2399-4B21-9E1E-979A90D9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E34694-8795-4E8D-B380-806334BFB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6472E4-2F67-485A-9CE9-F1FE851A3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F03D25-2833-492A-8C6F-50CB2AB7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9DBB14-8790-481E-AC1F-6977EA35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21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94181-3904-4AB3-9AD1-D81AFE00D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3206A34-84A9-46DE-8708-DB8ECA50C2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4DBB4F-C33B-48FD-BEE6-5C1576D59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06A32B-9923-4FFB-9187-3CC009914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F169B2-72E1-453B-B084-41DAA197B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BB5356-E2BC-474F-986B-BD0718281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544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E787E2D-D8A4-4CA3-A5C1-E35DF91D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299BA0-0F2B-4D81-95AA-4497D84E0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D899BA-57A3-4A90-8F11-6217FD60B1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FCC26-873D-4280-8CAC-DE68BC401725}" type="datetimeFigureOut">
              <a:rPr lang="es-MX" smtClean="0"/>
              <a:t>14/05/2020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80D8CF-F5A1-404C-8D71-F8A3F883F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70E73A-5051-4C12-9227-201A7E8A3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822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3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4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2.emf"/><Relationship Id="rId7" Type="http://schemas.openxmlformats.org/officeDocument/2006/relationships/image" Target="../media/image14.png"/><Relationship Id="rId12" Type="http://schemas.microsoft.com/office/2007/relationships/hdphoto" Target="../media/hdphoto7.wdp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png"/><Relationship Id="rId11" Type="http://schemas.openxmlformats.org/officeDocument/2006/relationships/image" Target="../media/image16.png"/><Relationship Id="rId5" Type="http://schemas.openxmlformats.org/officeDocument/2006/relationships/image" Target="../media/image11.emf"/><Relationship Id="rId10" Type="http://schemas.microsoft.com/office/2007/relationships/hdphoto" Target="../media/hdphoto6.wdp"/><Relationship Id="rId4" Type="http://schemas.openxmlformats.org/officeDocument/2006/relationships/oleObject" Target="../embeddings/oleObject1.bin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microsoft.com/office/2007/relationships/hdphoto" Target="../media/hdphoto8.wdp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9.wdp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reloj, señal, plato&#10;&#10;Descripción generada automáticamente">
            <a:extLst>
              <a:ext uri="{FF2B5EF4-FFF2-40B4-BE49-F238E27FC236}">
                <a16:creationId xmlns:a16="http://schemas.microsoft.com/office/drawing/2014/main" id="{7F378819-E369-4D0A-8D7A-E574621BC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137"/>
            <a:ext cx="12192000" cy="3781425"/>
          </a:xfrm>
          <a:prstGeom prst="rect">
            <a:avLst/>
          </a:prstGeom>
        </p:spPr>
      </p:pic>
      <p:pic>
        <p:nvPicPr>
          <p:cNvPr id="5" name="Imagen 4" descr="Imagen que contiene iluminado, tráfico, señal&#10;&#10;Descripción generada automáticamente">
            <a:extLst>
              <a:ext uri="{FF2B5EF4-FFF2-40B4-BE49-F238E27FC236}">
                <a16:creationId xmlns:a16="http://schemas.microsoft.com/office/drawing/2014/main" id="{218ED11A-7FE1-443D-BC10-335B13FB01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0" r="253"/>
          <a:stretch/>
        </p:blipFill>
        <p:spPr>
          <a:xfrm>
            <a:off x="5863075" y="4393883"/>
            <a:ext cx="607568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14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E7EE89C1-D596-475E-BA93-4909A1EFEA8A}"/>
              </a:ext>
            </a:extLst>
          </p:cNvPr>
          <p:cNvGrpSpPr/>
          <p:nvPr/>
        </p:nvGrpSpPr>
        <p:grpSpPr>
          <a:xfrm>
            <a:off x="-367084" y="0"/>
            <a:ext cx="12926167" cy="5274463"/>
            <a:chOff x="-367084" y="0"/>
            <a:chExt cx="12926167" cy="5274463"/>
          </a:xfrm>
        </p:grpSpPr>
        <p:pic>
          <p:nvPicPr>
            <p:cNvPr id="4" name="Imagen 3" descr="Imagen que contiene rojo, negro, blanco, cuarto&#10;&#10;Descripción generada automáticamente">
              <a:extLst>
                <a:ext uri="{FF2B5EF4-FFF2-40B4-BE49-F238E27FC236}">
                  <a16:creationId xmlns:a16="http://schemas.microsoft.com/office/drawing/2014/main" id="{AC7817A7-FA86-4827-BFC9-4B1540B36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0"/>
              <a:ext cx="12192001" cy="4181856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C19E786F-C210-4A63-B64B-6287DD322AE3}"/>
                </a:ext>
              </a:extLst>
            </p:cNvPr>
            <p:cNvSpPr txBox="1"/>
            <p:nvPr/>
          </p:nvSpPr>
          <p:spPr>
            <a:xfrm>
              <a:off x="-367084" y="4181856"/>
              <a:ext cx="12926167" cy="10926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6500" dirty="0">
                  <a:latin typeface="Arial Narrow" panose="020B0606020202030204" pitchFamily="34" charset="0"/>
                </a:rPr>
                <a:t>TECNOLÓGICO NACIONAL DE MÉXICO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946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1CF70988-8C06-4CD3-8255-E904AC555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476068"/>
            <a:ext cx="3600000" cy="252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B68F731E-BB07-46AC-BDB7-31B2BD5ACCF3}"/>
              </a:ext>
            </a:extLst>
          </p:cNvPr>
          <p:cNvSpPr txBox="1"/>
          <p:nvPr/>
        </p:nvSpPr>
        <p:spPr>
          <a:xfrm>
            <a:off x="4567782" y="476068"/>
            <a:ext cx="1512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Psicología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92161F71-8A60-45A5-B5D8-1B329DF1A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65" y="476068"/>
            <a:ext cx="3600000" cy="2520000"/>
          </a:xfrm>
          <a:prstGeom prst="rect">
            <a:avLst/>
          </a:prstGeom>
        </p:spPr>
      </p:pic>
      <p:pic>
        <p:nvPicPr>
          <p:cNvPr id="8" name="Imagen 7" descr="Imagen que contiene tabla, juguete, foto, hombre&#10;&#10;Descripción generada automáticamente">
            <a:extLst>
              <a:ext uri="{FF2B5EF4-FFF2-40B4-BE49-F238E27FC236}">
                <a16:creationId xmlns:a16="http://schemas.microsoft.com/office/drawing/2014/main" id="{9EF3EAA4-0185-4D7C-9CEE-F8E66BB99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2" y="1032841"/>
            <a:ext cx="3052800" cy="19080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84E6B0A-0B89-4535-A485-95EC7B8CD339}"/>
              </a:ext>
            </a:extLst>
          </p:cNvPr>
          <p:cNvSpPr txBox="1"/>
          <p:nvPr/>
        </p:nvSpPr>
        <p:spPr>
          <a:xfrm>
            <a:off x="502669" y="476068"/>
            <a:ext cx="1520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Pedagogía</a:t>
            </a:r>
          </a:p>
        </p:txBody>
      </p: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B9413106-B701-419F-AA43-E2F791EBA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235" y="476068"/>
            <a:ext cx="3600000" cy="252000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02EEC25-FCB0-428E-84D5-DCEE7BD92FD3}"/>
              </a:ext>
            </a:extLst>
          </p:cNvPr>
          <p:cNvSpPr txBox="1"/>
          <p:nvPr/>
        </p:nvSpPr>
        <p:spPr>
          <a:xfrm>
            <a:off x="8851737" y="476067"/>
            <a:ext cx="1092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Médica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B9DB2-D8AF-4B39-B2E7-E55A1F2123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9102" y="47175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MX"/>
          </a:p>
        </p:txBody>
      </p:sp>
      <p:pic>
        <p:nvPicPr>
          <p:cNvPr id="23" name="Imagen 22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DF8AE46-DDEB-41E4-867B-DCDB6E6F9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3861933"/>
            <a:ext cx="3600000" cy="252000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EEA16C65-0054-486A-8626-4DA0580A22E8}"/>
              </a:ext>
            </a:extLst>
          </p:cNvPr>
          <p:cNvSpPr txBox="1"/>
          <p:nvPr/>
        </p:nvSpPr>
        <p:spPr>
          <a:xfrm>
            <a:off x="4761692" y="4100690"/>
            <a:ext cx="2668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400" b="1" dirty="0">
                <a:latin typeface="Gill Sans MT" panose="020B0502020104020203" pitchFamily="34" charset="0"/>
              </a:rPr>
              <a:t>Escala de Ansiedad/Depresión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EEA675E-9CE3-4881-9A9C-D6FA37572712}"/>
              </a:ext>
            </a:extLst>
          </p:cNvPr>
          <p:cNvSpPr txBox="1"/>
          <p:nvPr/>
        </p:nvSpPr>
        <p:spPr>
          <a:xfrm>
            <a:off x="4700654" y="3870800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POST–TEST</a:t>
            </a: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18A61D16-9B12-44E1-867A-A84744851F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59785" y="4449833"/>
            <a:ext cx="2272430" cy="1890733"/>
          </a:xfrm>
          <a:prstGeom prst="rect">
            <a:avLst/>
          </a:prstGeom>
        </p:spPr>
      </p:pic>
      <p:pic>
        <p:nvPicPr>
          <p:cNvPr id="11" name="Imagen 10" descr="Imagen que contiene tabla&#10;&#10;Descripción generada automáticamente">
            <a:extLst>
              <a:ext uri="{FF2B5EF4-FFF2-40B4-BE49-F238E27FC236}">
                <a16:creationId xmlns:a16="http://schemas.microsoft.com/office/drawing/2014/main" id="{8D375113-098D-4DDD-92B0-8CDF75BFD6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56" y="1084147"/>
            <a:ext cx="1800000" cy="1800000"/>
          </a:xfrm>
          <a:prstGeom prst="rect">
            <a:avLst/>
          </a:prstGeom>
        </p:spPr>
      </p:pic>
      <p:pic>
        <p:nvPicPr>
          <p:cNvPr id="19" name="Imagen 18" descr="Imagen que contiene interior, tabla, silla, pequeño&#10;&#10;Descripción generada automáticamente">
            <a:extLst>
              <a:ext uri="{FF2B5EF4-FFF2-40B4-BE49-F238E27FC236}">
                <a16:creationId xmlns:a16="http://schemas.microsoft.com/office/drawing/2014/main" id="{A15F51B3-8711-49EF-982D-8CED8CC8B6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880" y="1310536"/>
            <a:ext cx="1858478" cy="1683781"/>
          </a:xfrm>
          <a:prstGeom prst="rect">
            <a:avLst/>
          </a:prstGeom>
        </p:spPr>
      </p:pic>
      <p:pic>
        <p:nvPicPr>
          <p:cNvPr id="36" name="Imagen 35" descr="Imagen que contiene computadora, camiseta, tabla&#10;&#10;Descripción generada automáticamente">
            <a:extLst>
              <a:ext uri="{FF2B5EF4-FFF2-40B4-BE49-F238E27FC236}">
                <a16:creationId xmlns:a16="http://schemas.microsoft.com/office/drawing/2014/main" id="{285C84A8-1061-4573-B378-9AF26F441EC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"/>
          <a:stretch/>
        </p:blipFill>
        <p:spPr>
          <a:xfrm>
            <a:off x="8511540" y="1032841"/>
            <a:ext cx="2526914" cy="1963227"/>
          </a:xfrm>
          <a:prstGeom prst="rect">
            <a:avLst/>
          </a:prstGeom>
        </p:spPr>
      </p:pic>
      <p:pic>
        <p:nvPicPr>
          <p:cNvPr id="30" name="Imagen 29" descr="Imagen que contiene camiseta&#10;&#10;Descripción generada automáticamente">
            <a:extLst>
              <a:ext uri="{FF2B5EF4-FFF2-40B4-BE49-F238E27FC236}">
                <a16:creationId xmlns:a16="http://schemas.microsoft.com/office/drawing/2014/main" id="{ADD5349C-49CE-43DF-A192-88F810E1E36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182" y="1084147"/>
            <a:ext cx="955960" cy="191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1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superiores redondeadas 4">
            <a:extLst>
              <a:ext uri="{FF2B5EF4-FFF2-40B4-BE49-F238E27FC236}">
                <a16:creationId xmlns:a16="http://schemas.microsoft.com/office/drawing/2014/main" id="{6A6D30B3-688E-40A8-ABC0-D9CF95189F6C}"/>
              </a:ext>
            </a:extLst>
          </p:cNvPr>
          <p:cNvSpPr/>
          <p:nvPr/>
        </p:nvSpPr>
        <p:spPr>
          <a:xfrm flipV="1">
            <a:off x="429600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0066">
              <a:alpha val="20000"/>
            </a:srgbClr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: esquinas superiores redondeadas 5">
            <a:extLst>
              <a:ext uri="{FF2B5EF4-FFF2-40B4-BE49-F238E27FC236}">
                <a16:creationId xmlns:a16="http://schemas.microsoft.com/office/drawing/2014/main" id="{5B3AE17C-01BF-445B-B376-C651A17A7475}"/>
              </a:ext>
            </a:extLst>
          </p:cNvPr>
          <p:cNvSpPr/>
          <p:nvPr/>
        </p:nvSpPr>
        <p:spPr>
          <a:xfrm>
            <a:off x="429600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66"/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apecio 6">
            <a:extLst>
              <a:ext uri="{FF2B5EF4-FFF2-40B4-BE49-F238E27FC236}">
                <a16:creationId xmlns:a16="http://schemas.microsoft.com/office/drawing/2014/main" id="{2343D23A-13C6-4C54-8C89-7E2F1F877FA8}"/>
              </a:ext>
            </a:extLst>
          </p:cNvPr>
          <p:cNvSpPr/>
          <p:nvPr/>
        </p:nvSpPr>
        <p:spPr>
          <a:xfrm>
            <a:off x="446744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IIND</a:t>
            </a:r>
          </a:p>
        </p:txBody>
      </p:sp>
      <p:sp>
        <p:nvSpPr>
          <p:cNvPr id="10" name="Rectángulo: esquinas superiores redondeadas 9">
            <a:extLst>
              <a:ext uri="{FF2B5EF4-FFF2-40B4-BE49-F238E27FC236}">
                <a16:creationId xmlns:a16="http://schemas.microsoft.com/office/drawing/2014/main" id="{7465BA33-60A8-40FC-97DA-0268C59F6977}"/>
              </a:ext>
            </a:extLst>
          </p:cNvPr>
          <p:cNvSpPr/>
          <p:nvPr/>
        </p:nvSpPr>
        <p:spPr>
          <a:xfrm flipV="1">
            <a:off x="26969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800080">
              <a:alpha val="20000"/>
            </a:srgbClr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: esquinas superiores redondeadas 10">
            <a:extLst>
              <a:ext uri="{FF2B5EF4-FFF2-40B4-BE49-F238E27FC236}">
                <a16:creationId xmlns:a16="http://schemas.microsoft.com/office/drawing/2014/main" id="{1AF9CC1F-5283-4D5E-B0FC-CFD260B06F36}"/>
              </a:ext>
            </a:extLst>
          </p:cNvPr>
          <p:cNvSpPr/>
          <p:nvPr/>
        </p:nvSpPr>
        <p:spPr>
          <a:xfrm>
            <a:off x="26969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800080"/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Trapecio 11">
            <a:extLst>
              <a:ext uri="{FF2B5EF4-FFF2-40B4-BE49-F238E27FC236}">
                <a16:creationId xmlns:a16="http://schemas.microsoft.com/office/drawing/2014/main" id="{DADEAFC3-D7D4-4CC5-851D-843E7C07EA86}"/>
              </a:ext>
            </a:extLst>
          </p:cNvPr>
          <p:cNvSpPr/>
          <p:nvPr/>
        </p:nvSpPr>
        <p:spPr>
          <a:xfrm>
            <a:off x="44113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8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IGEM</a:t>
            </a:r>
          </a:p>
        </p:txBody>
      </p:sp>
      <p:sp>
        <p:nvSpPr>
          <p:cNvPr id="13" name="Rectángulo: esquinas superiores redondeadas 12">
            <a:extLst>
              <a:ext uri="{FF2B5EF4-FFF2-40B4-BE49-F238E27FC236}">
                <a16:creationId xmlns:a16="http://schemas.microsoft.com/office/drawing/2014/main" id="{34D6D017-0691-433E-B75B-77C69B0B1FB4}"/>
              </a:ext>
            </a:extLst>
          </p:cNvPr>
          <p:cNvSpPr/>
          <p:nvPr/>
        </p:nvSpPr>
        <p:spPr>
          <a:xfrm flipV="1">
            <a:off x="832231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B7EF">
              <a:alpha val="20000"/>
            </a:srgbClr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: esquinas superiores redondeadas 13">
            <a:extLst>
              <a:ext uri="{FF2B5EF4-FFF2-40B4-BE49-F238E27FC236}">
                <a16:creationId xmlns:a16="http://schemas.microsoft.com/office/drawing/2014/main" id="{68C5B813-CF56-471D-8270-CD4C43D74BB6}"/>
              </a:ext>
            </a:extLst>
          </p:cNvPr>
          <p:cNvSpPr/>
          <p:nvPr/>
        </p:nvSpPr>
        <p:spPr>
          <a:xfrm>
            <a:off x="832231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B7EF"/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Trapecio 14">
            <a:extLst>
              <a:ext uri="{FF2B5EF4-FFF2-40B4-BE49-F238E27FC236}">
                <a16:creationId xmlns:a16="http://schemas.microsoft.com/office/drawing/2014/main" id="{2C0F2093-5772-4FAE-9B92-2A1974224D49}"/>
              </a:ext>
            </a:extLst>
          </p:cNvPr>
          <p:cNvSpPr/>
          <p:nvPr/>
        </p:nvSpPr>
        <p:spPr>
          <a:xfrm>
            <a:off x="849375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B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ISIC</a:t>
            </a:r>
          </a:p>
        </p:txBody>
      </p:sp>
      <p:sp>
        <p:nvSpPr>
          <p:cNvPr id="16" name="Rectángulo: esquinas superiores redondeadas 15">
            <a:extLst>
              <a:ext uri="{FF2B5EF4-FFF2-40B4-BE49-F238E27FC236}">
                <a16:creationId xmlns:a16="http://schemas.microsoft.com/office/drawing/2014/main" id="{D7072037-A412-4ACB-871D-836501FC102D}"/>
              </a:ext>
            </a:extLst>
          </p:cNvPr>
          <p:cNvSpPr/>
          <p:nvPr/>
        </p:nvSpPr>
        <p:spPr>
          <a:xfrm flipV="1">
            <a:off x="26969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chemeClr val="bg1">
              <a:alpha val="2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: esquinas superiores redondeadas 16">
            <a:extLst>
              <a:ext uri="{FF2B5EF4-FFF2-40B4-BE49-F238E27FC236}">
                <a16:creationId xmlns:a16="http://schemas.microsoft.com/office/drawing/2014/main" id="{EE10CF1E-9D00-4FA7-9FBE-B0124FCB8D0A}"/>
              </a:ext>
            </a:extLst>
          </p:cNvPr>
          <p:cNvSpPr/>
          <p:nvPr/>
        </p:nvSpPr>
        <p:spPr>
          <a:xfrm>
            <a:off x="26969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Trapecio 17">
            <a:extLst>
              <a:ext uri="{FF2B5EF4-FFF2-40B4-BE49-F238E27FC236}">
                <a16:creationId xmlns:a16="http://schemas.microsoft.com/office/drawing/2014/main" id="{88DF987F-8CF9-448B-967C-D02C0BA98A8B}"/>
              </a:ext>
            </a:extLst>
          </p:cNvPr>
          <p:cNvSpPr/>
          <p:nvPr/>
        </p:nvSpPr>
        <p:spPr>
          <a:xfrm>
            <a:off x="44113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IBIO</a:t>
            </a:r>
          </a:p>
        </p:txBody>
      </p:sp>
      <p:sp>
        <p:nvSpPr>
          <p:cNvPr id="19" name="Rectángulo: esquinas superiores redondeadas 18">
            <a:extLst>
              <a:ext uri="{FF2B5EF4-FFF2-40B4-BE49-F238E27FC236}">
                <a16:creationId xmlns:a16="http://schemas.microsoft.com/office/drawing/2014/main" id="{5EB323D1-C6F6-44B6-A189-1F4044DD46B9}"/>
              </a:ext>
            </a:extLst>
          </p:cNvPr>
          <p:cNvSpPr/>
          <p:nvPr/>
        </p:nvSpPr>
        <p:spPr>
          <a:xfrm flipV="1">
            <a:off x="429600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7F32">
              <a:alpha val="20000"/>
            </a:srgbClr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superiores redondeadas 19">
            <a:extLst>
              <a:ext uri="{FF2B5EF4-FFF2-40B4-BE49-F238E27FC236}">
                <a16:creationId xmlns:a16="http://schemas.microsoft.com/office/drawing/2014/main" id="{84BBF47F-C00E-49BC-9124-64BEB704A874}"/>
              </a:ext>
            </a:extLst>
          </p:cNvPr>
          <p:cNvSpPr/>
          <p:nvPr/>
        </p:nvSpPr>
        <p:spPr>
          <a:xfrm>
            <a:off x="429600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F32"/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Trapecio 20">
            <a:extLst>
              <a:ext uri="{FF2B5EF4-FFF2-40B4-BE49-F238E27FC236}">
                <a16:creationId xmlns:a16="http://schemas.microsoft.com/office/drawing/2014/main" id="{330B0FD7-1525-43E7-A593-71FABE3BE45E}"/>
              </a:ext>
            </a:extLst>
          </p:cNvPr>
          <p:cNvSpPr/>
          <p:nvPr/>
        </p:nvSpPr>
        <p:spPr>
          <a:xfrm>
            <a:off x="446744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7F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IIAS</a:t>
            </a:r>
          </a:p>
        </p:txBody>
      </p:sp>
      <p:sp>
        <p:nvSpPr>
          <p:cNvPr id="22" name="Rectángulo: esquinas superiores redondeadas 21">
            <a:extLst>
              <a:ext uri="{FF2B5EF4-FFF2-40B4-BE49-F238E27FC236}">
                <a16:creationId xmlns:a16="http://schemas.microsoft.com/office/drawing/2014/main" id="{C929AB27-2751-4C94-ABA2-C7F1AF05F0FB}"/>
              </a:ext>
            </a:extLst>
          </p:cNvPr>
          <p:cNvSpPr/>
          <p:nvPr/>
        </p:nvSpPr>
        <p:spPr>
          <a:xfrm flipV="1">
            <a:off x="832231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E6DC04">
              <a:alpha val="20000"/>
            </a:srgbClr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: esquinas superiores redondeadas 22">
            <a:extLst>
              <a:ext uri="{FF2B5EF4-FFF2-40B4-BE49-F238E27FC236}">
                <a16:creationId xmlns:a16="http://schemas.microsoft.com/office/drawing/2014/main" id="{594C4D21-8258-4C49-9DB7-B881432D3DD3}"/>
              </a:ext>
            </a:extLst>
          </p:cNvPr>
          <p:cNvSpPr/>
          <p:nvPr/>
        </p:nvSpPr>
        <p:spPr>
          <a:xfrm>
            <a:off x="832231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6DC04"/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Trapecio 23">
            <a:extLst>
              <a:ext uri="{FF2B5EF4-FFF2-40B4-BE49-F238E27FC236}">
                <a16:creationId xmlns:a16="http://schemas.microsoft.com/office/drawing/2014/main" id="{BD90004E-BC0B-4901-A784-1F6EA2F64CD4}"/>
              </a:ext>
            </a:extLst>
          </p:cNvPr>
          <p:cNvSpPr/>
          <p:nvPr/>
        </p:nvSpPr>
        <p:spPr>
          <a:xfrm>
            <a:off x="849375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E6DC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IENR</a:t>
            </a: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57805848-9AEE-4C91-8B3B-B52DE9ED0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18" y="766537"/>
            <a:ext cx="2336640" cy="2340000"/>
          </a:xfrm>
          <a:prstGeom prst="rect">
            <a:avLst/>
          </a:prstGeom>
        </p:spPr>
      </p:pic>
      <p:graphicFrame>
        <p:nvGraphicFramePr>
          <p:cNvPr id="26" name="Objeto 25">
            <a:extLst>
              <a:ext uri="{FF2B5EF4-FFF2-40B4-BE49-F238E27FC236}">
                <a16:creationId xmlns:a16="http://schemas.microsoft.com/office/drawing/2014/main" id="{4F5C9EC3-E4C7-4F31-B5DB-F5ED7F8FA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4299969"/>
              </p:ext>
            </p:extLst>
          </p:nvPr>
        </p:nvGraphicFramePr>
        <p:xfrm>
          <a:off x="4929185" y="765654"/>
          <a:ext cx="2333630" cy="23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CorelDRAW" r:id="rId4" imgW="4653658" imgH="4665714" progId="CorelDraw.Graphic.18">
                  <p:embed/>
                </p:oleObj>
              </mc:Choice>
              <mc:Fallback>
                <p:oleObj name="CorelDRAW" r:id="rId4" imgW="4653658" imgH="4665714" progId="CorelDraw.Graphic.18">
                  <p:embed/>
                  <p:pic>
                    <p:nvPicPr>
                      <p:cNvPr id="15" name="Objeto 14">
                        <a:extLst>
                          <a:ext uri="{FF2B5EF4-FFF2-40B4-BE49-F238E27FC236}">
                            <a16:creationId xmlns:a16="http://schemas.microsoft.com/office/drawing/2014/main" id="{A9D9A06A-77F6-4CC3-ACF1-EE11CA064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29185" y="765654"/>
                        <a:ext cx="2333630" cy="23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" name="Imagen 26" descr="Imagen que contiene reloj&#10;&#10;Descripción generada automáticamente">
            <a:extLst>
              <a:ext uri="{FF2B5EF4-FFF2-40B4-BE49-F238E27FC236}">
                <a16:creationId xmlns:a16="http://schemas.microsoft.com/office/drawing/2014/main" id="{C30545D4-86EF-4827-8C63-FA9DDCE32C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552" y="765654"/>
            <a:ext cx="3205516" cy="2340000"/>
          </a:xfrm>
          <a:prstGeom prst="rect">
            <a:avLst/>
          </a:prstGeom>
        </p:spPr>
      </p:pic>
      <p:pic>
        <p:nvPicPr>
          <p:cNvPr id="28" name="Imagen 27" descr="Imagen que contiene reloj, señal&#10;&#10;Descripción generada automáticamente">
            <a:extLst>
              <a:ext uri="{FF2B5EF4-FFF2-40B4-BE49-F238E27FC236}">
                <a16:creationId xmlns:a16="http://schemas.microsoft.com/office/drawing/2014/main" id="{F628C08F-B37D-44E2-A681-765503CB24D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18" t="5458" r="4364" b="5561"/>
          <a:stretch/>
        </p:blipFill>
        <p:spPr>
          <a:xfrm>
            <a:off x="799068" y="4201463"/>
            <a:ext cx="2541244" cy="2340000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404AAA3-FE47-44D0-B337-098BAE357FD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9" t="931" r="890" b="1125"/>
          <a:stretch/>
        </p:blipFill>
        <p:spPr>
          <a:xfrm>
            <a:off x="4907610" y="4201463"/>
            <a:ext cx="2376779" cy="2340000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DBACD132-30E9-4842-8CDF-10817963549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962" y="4201463"/>
            <a:ext cx="2230696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11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38D02295-A8AA-41A4-B4DE-88A793DDB513}"/>
              </a:ext>
            </a:extLst>
          </p:cNvPr>
          <p:cNvGrpSpPr/>
          <p:nvPr/>
        </p:nvGrpSpPr>
        <p:grpSpPr>
          <a:xfrm>
            <a:off x="452579" y="175846"/>
            <a:ext cx="6109365" cy="2486085"/>
            <a:chOff x="1421316" y="3429000"/>
            <a:chExt cx="6109365" cy="2486085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F0681AC-4672-48BC-8598-A378BEB4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598" y="3429000"/>
              <a:ext cx="4876800" cy="2085975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E3AE7C0E-D176-45AE-8AF0-5A6B282BEAB4}"/>
                </a:ext>
              </a:extLst>
            </p:cNvPr>
            <p:cNvSpPr txBox="1"/>
            <p:nvPr/>
          </p:nvSpPr>
          <p:spPr>
            <a:xfrm>
              <a:off x="1421316" y="5514975"/>
              <a:ext cx="6109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2000" b="1" dirty="0">
                  <a:latin typeface="Consolas" panose="020B0609020204030204" pitchFamily="49" charset="0"/>
                </a:rPr>
                <a:t>Instituto Tecnológico Superior P’urhépecha</a:t>
              </a:r>
            </a:p>
          </p:txBody>
        </p:sp>
      </p:grp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05A40C7-63A9-4C18-9707-BC922199A19A}"/>
              </a:ext>
            </a:extLst>
          </p:cNvPr>
          <p:cNvSpPr/>
          <p:nvPr/>
        </p:nvSpPr>
        <p:spPr>
          <a:xfrm>
            <a:off x="251702" y="2780269"/>
            <a:ext cx="72711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Carretera: Uruapan–Carapan; Km. 31.5; CP. 60270; Cherán, Mich.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Tels. 01(443) 292 1023 y (443) 292 1026; e-mail: its-purhepecha@its-purhepecha.edu.mx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b="1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www.tecnm.mx | www.its-purhepecha.edu.mx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89AAAD3B-5A33-4E79-8B84-55951EAFEBE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82"/>
                    </a14:imgEffect>
                    <a14:imgEffect>
                      <a14:saturation sat="198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298" y="5422154"/>
            <a:ext cx="1260000" cy="1260000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901FD468-17F3-4536-994A-AE97D10FFC6A}"/>
              </a:ext>
            </a:extLst>
          </p:cNvPr>
          <p:cNvGrpSpPr/>
          <p:nvPr/>
        </p:nvGrpSpPr>
        <p:grpSpPr>
          <a:xfrm>
            <a:off x="9266658" y="5422154"/>
            <a:ext cx="1260000" cy="1260000"/>
            <a:chOff x="8945506" y="5041014"/>
            <a:chExt cx="1260000" cy="126000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5D0A580D-72DA-49FA-8CF2-FF3EAEC78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40" b="99890" l="2418" r="99451">
                          <a14:foregroundMark x1="84505" y1="23626" x2="51319" y2="4505"/>
                          <a14:foregroundMark x1="51319" y1="4505" x2="11099" y2="13626"/>
                          <a14:foregroundMark x1="11099" y1="13626" x2="7473" y2="76044"/>
                          <a14:foregroundMark x1="32857" y1="11538" x2="67912" y2="5495"/>
                          <a14:foregroundMark x1="76593" y1="5165" x2="31868" y2="1429"/>
                          <a14:foregroundMark x1="31868" y1="1429" x2="2088" y2="28242"/>
                          <a14:foregroundMark x1="2088" y1="28242" x2="5385" y2="67912"/>
                          <a14:foregroundMark x1="5385" y1="67912" x2="31758" y2="97033"/>
                          <a14:foregroundMark x1="31758" y1="97033" x2="38681" y2="99890"/>
                          <a14:foregroundMark x1="78462" y1="82308" x2="94286" y2="46703"/>
                          <a14:foregroundMark x1="94286" y1="46703" x2="94725" y2="26264"/>
                          <a14:foregroundMark x1="93187" y1="23626" x2="99780" y2="55495"/>
                          <a14:foregroundMark x1="61758" y1="8352" x2="57912" y2="440"/>
                          <a14:foregroundMark x1="31099" y1="36813" x2="72637" y2="56923"/>
                          <a14:foregroundMark x1="2418" y1="27692" x2="5275" y2="81319"/>
                          <a14:foregroundMark x1="76044" y1="92198" x2="76044" y2="92198"/>
                          <a14:foregroundMark x1="77033" y1="91429" x2="77033" y2="91429"/>
                          <a14:foregroundMark x1="77253" y1="91429" x2="77253" y2="91429"/>
                          <a14:foregroundMark x1="78242" y1="91209" x2="83736" y2="86923"/>
                          <a14:foregroundMark x1="64286" y1="97473" x2="64286" y2="97473"/>
                          <a14:foregroundMark x1="66703" y1="97253" x2="74615" y2="93846"/>
                          <a14:foregroundMark x1="60110" y1="98462" x2="30659" y2="99451"/>
                          <a14:foregroundMark x1="53846" y1="99011" x2="55824" y2="99890"/>
                          <a14:foregroundMark x1="63297" y1="98022" x2="63297" y2="98022"/>
                          <a14:backgroundMark x1="68571" y1="89121" x2="30659" y2="88352"/>
                          <a14:backgroundMark x1="30659" y1="88352" x2="30659" y2="88352"/>
                        </a14:backgroundRemoval>
                      </a14:imgEffect>
                      <a14:imgEffect>
                        <a14:colorTemperature colorTemp="1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45506" y="5041014"/>
              <a:ext cx="1260000" cy="1260000"/>
            </a:xfrm>
            <a:prstGeom prst="rect">
              <a:avLst/>
            </a:prstGeom>
          </p:spPr>
        </p:pic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8D314528-9CF6-42B2-8BD7-330806E7B6AF}"/>
                </a:ext>
              </a:extLst>
            </p:cNvPr>
            <p:cNvSpPr txBox="1"/>
            <p:nvPr/>
          </p:nvSpPr>
          <p:spPr>
            <a:xfrm>
              <a:off x="9238636" y="5970824"/>
              <a:ext cx="673740" cy="261610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MX" sz="1100" b="1" dirty="0">
                  <a:solidFill>
                    <a:srgbClr val="538B2D"/>
                  </a:solidFill>
                  <a:latin typeface="Humnst777 Lt BT" panose="020B0402030504020204" pitchFamily="34" charset="0"/>
                </a:rPr>
                <a:t>ISO14001</a:t>
              </a:r>
            </a:p>
          </p:txBody>
        </p:sp>
      </p:grpSp>
      <p:pic>
        <p:nvPicPr>
          <p:cNvPr id="24" name="Imagen 23" descr="Imagen que contiene objeto, reloj&#10;&#10;Descripción generada automáticamente">
            <a:extLst>
              <a:ext uri="{FF2B5EF4-FFF2-40B4-BE49-F238E27FC236}">
                <a16:creationId xmlns:a16="http://schemas.microsoft.com/office/drawing/2014/main" id="{A43AF728-1C65-4A61-83E8-61907CD7573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49" t="3321" r="28756" b="1842"/>
          <a:stretch/>
        </p:blipFill>
        <p:spPr>
          <a:xfrm>
            <a:off x="8770693" y="203584"/>
            <a:ext cx="3011054" cy="4516583"/>
          </a:xfrm>
          <a:prstGeom prst="rect">
            <a:avLst/>
          </a:prstGeom>
        </p:spPr>
      </p:pic>
      <p:graphicFrame>
        <p:nvGraphicFramePr>
          <p:cNvPr id="12" name="Tabla 8">
            <a:extLst>
              <a:ext uri="{FF2B5EF4-FFF2-40B4-BE49-F238E27FC236}">
                <a16:creationId xmlns:a16="http://schemas.microsoft.com/office/drawing/2014/main" id="{820589AD-C146-441C-987A-460B8579E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022808"/>
              </p:ext>
            </p:extLst>
          </p:nvPr>
        </p:nvGraphicFramePr>
        <p:xfrm>
          <a:off x="394604" y="3637271"/>
          <a:ext cx="7200000" cy="24688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000">
                  <a:extLst>
                    <a:ext uri="{9D8B030D-6E8A-4147-A177-3AD203B41FA5}">
                      <a16:colId xmlns:a16="http://schemas.microsoft.com/office/drawing/2014/main" val="1998503314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139579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66771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53631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75065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913954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472307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7789354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48634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726689"/>
                  </a:ext>
                </a:extLst>
              </a:tr>
            </a:tbl>
          </a:graphicData>
        </a:graphic>
      </p:graphicFrame>
      <p:sp>
        <p:nvSpPr>
          <p:cNvPr id="2" name="Rectángulo 1">
            <a:extLst>
              <a:ext uri="{FF2B5EF4-FFF2-40B4-BE49-F238E27FC236}">
                <a16:creationId xmlns:a16="http://schemas.microsoft.com/office/drawing/2014/main" id="{7C282DC9-0EC9-4D41-9A52-2A77EC745553}"/>
              </a:ext>
            </a:extLst>
          </p:cNvPr>
          <p:cNvSpPr/>
          <p:nvPr/>
        </p:nvSpPr>
        <p:spPr>
          <a:xfrm>
            <a:off x="6534410" y="1122652"/>
            <a:ext cx="1080000" cy="10800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u="sng" dirty="0"/>
          </a:p>
        </p:txBody>
      </p:sp>
    </p:spTree>
    <p:extLst>
      <p:ext uri="{BB962C8B-B14F-4D97-AF65-F5344CB8AC3E}">
        <p14:creationId xmlns:p14="http://schemas.microsoft.com/office/powerpoint/2010/main" val="791838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4436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2196</TotalTime>
  <Words>84</Words>
  <Application>Microsoft Office PowerPoint</Application>
  <PresentationFormat>Panorámica</PresentationFormat>
  <Paragraphs>17</Paragraphs>
  <Slides>6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6" baseType="lpstr">
      <vt:lpstr>Arial</vt:lpstr>
      <vt:lpstr>Arial Narrow</vt:lpstr>
      <vt:lpstr>Britannic Bold</vt:lpstr>
      <vt:lpstr>Calibri</vt:lpstr>
      <vt:lpstr>Calibri Light</vt:lpstr>
      <vt:lpstr>Consolas</vt:lpstr>
      <vt:lpstr>Gill Sans MT</vt:lpstr>
      <vt:lpstr>Humnst777 Lt BT</vt:lpstr>
      <vt:lpstr>Tema de Office</vt:lpstr>
      <vt:lpstr>CorelDRAW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G. Abraham Sánz-Fons</dc:creator>
  <cp:lastModifiedBy>G. Abraham Sánz-Fons</cp:lastModifiedBy>
  <cp:revision>85</cp:revision>
  <dcterms:created xsi:type="dcterms:W3CDTF">2019-11-16T04:05:50Z</dcterms:created>
  <dcterms:modified xsi:type="dcterms:W3CDTF">2020-05-14T15:10:32Z</dcterms:modified>
</cp:coreProperties>
</file>

<file path=docProps/thumbnail.jpeg>
</file>